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10/11/2023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641B253-F22E-ADFD-1D85-89903D99E79B}"/>
              </a:ext>
            </a:extLst>
          </p:cNvPr>
          <p:cNvSpPr txBox="1"/>
          <p:nvPr/>
        </p:nvSpPr>
        <p:spPr>
          <a:xfrm>
            <a:off x="213643" y="570394"/>
            <a:ext cx="11622281" cy="191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Una partícula se mueve con velocidad constante de 20 m/s. Si en el momento que pasa frente a un observador, éste comienza a contabilizar el tiempo (t=0), encuentre la distancia a la que se encontraría la partícula: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en t=3 segundos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en t= 10 segundos.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A7870B8-9B00-A3DD-65C8-D529BD9CA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28" y="2556969"/>
            <a:ext cx="5608955" cy="1410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FC1441D-DBC4-C428-73A1-4466FB0EE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43" y="3967304"/>
            <a:ext cx="1749704" cy="49381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6A74BED-B8C6-2C06-0F56-B910DA7D5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643" y="4352864"/>
            <a:ext cx="883997" cy="493819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49946C9-673C-8811-7B9E-7EF97B6AAD3D}"/>
              </a:ext>
            </a:extLst>
          </p:cNvPr>
          <p:cNvSpPr txBox="1"/>
          <p:nvPr/>
        </p:nvSpPr>
        <p:spPr>
          <a:xfrm>
            <a:off x="290557" y="4586412"/>
            <a:ext cx="6187154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Inicialmente (t=0) el objeto está en el mismo lugar que se encuentra el observador, en el punto 0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DA659E4F-9FB6-FB78-C5EE-E0CEB4B925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696" y="5447664"/>
            <a:ext cx="798645" cy="292633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B269ED79-C998-1F7E-1C34-7C706460F7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008" y="5842323"/>
            <a:ext cx="1091279" cy="213378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B977FEBD-59E2-7D81-1A1D-4E779B22DD1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0459" y="6284550"/>
            <a:ext cx="1548518" cy="219475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16D863FE-FE61-0F13-2AC4-BA834FAF4A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25301" y="5491834"/>
            <a:ext cx="1390008" cy="286537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B2911F75-F561-BC61-B006-5ECC2B92672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05736" y="5847297"/>
            <a:ext cx="3066554" cy="219475"/>
          </a:xfrm>
          <a:prstGeom prst="rect">
            <a:avLst/>
          </a:prstGeom>
        </p:spPr>
      </p:pic>
      <p:sp>
        <p:nvSpPr>
          <p:cNvPr id="33" name="CuadroTexto 32">
            <a:extLst>
              <a:ext uri="{FF2B5EF4-FFF2-40B4-BE49-F238E27FC236}">
                <a16:creationId xmlns:a16="http://schemas.microsoft.com/office/drawing/2014/main" id="{C98F7A87-A4E1-FFE5-70A7-86C42BECE59A}"/>
              </a:ext>
            </a:extLst>
          </p:cNvPr>
          <p:cNvSpPr txBox="1"/>
          <p:nvPr/>
        </p:nvSpPr>
        <p:spPr>
          <a:xfrm>
            <a:off x="2318866" y="5977631"/>
            <a:ext cx="4144709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posición en t=3 segundos es 60 metros a la derecha a partir del punto 0.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64762D03-0757-CDE9-8C56-521C992D7F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12914" y="1565410"/>
            <a:ext cx="1786283" cy="493819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D4DE94DB-E20D-4851-E642-168E91C824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0412" y="1976843"/>
            <a:ext cx="883997" cy="493819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0DE78AC0-005C-F1D5-951D-C3B97C68E8A1}"/>
              </a:ext>
            </a:extLst>
          </p:cNvPr>
          <p:cNvSpPr txBox="1"/>
          <p:nvPr/>
        </p:nvSpPr>
        <p:spPr>
          <a:xfrm>
            <a:off x="6463575" y="2287888"/>
            <a:ext cx="4989816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Inicialmente (t=0) el objeto está en el mismo lugar que se encuentra el observador, en el punto 0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2673E67E-FBFD-3F1C-AF71-D035D12E92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69294" y="3201977"/>
            <a:ext cx="646232" cy="213378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C4527DC0-8589-6E08-8B16-BF417ED8DF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9886" y="3565302"/>
            <a:ext cx="1091279" cy="213378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FBBB0030-2BAB-4D54-720F-128CA55830D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12616" y="3911543"/>
            <a:ext cx="1670449" cy="21947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122F8C1C-1678-AC38-93AE-120AF89B0C2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50412" y="4248374"/>
            <a:ext cx="3481118" cy="377985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781475C4-DAD3-3343-00F5-09AAED0AD7FB}"/>
              </a:ext>
            </a:extLst>
          </p:cNvPr>
          <p:cNvSpPr txBox="1"/>
          <p:nvPr/>
        </p:nvSpPr>
        <p:spPr>
          <a:xfrm>
            <a:off x="6850412" y="4567295"/>
            <a:ext cx="4323002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posición en t=10 segundos es 2000 metros a la derecha a partir del punto 0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33" grpId="0"/>
      <p:bldP spid="43" grpId="0"/>
      <p:bldP spid="5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2023-11-10T18:05:27Z</dcterms:modified>
</cp:coreProperties>
</file>